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0F24-0EC9-4A51-B33B-FC0A68E82488}" type="datetimeFigureOut">
              <a:rPr lang="en-GB" smtClean="0"/>
              <a:t>04/05/2019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3A0-EE91-4A9F-8FD8-908E0430F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1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0F24-0EC9-4A51-B33B-FC0A68E82488}" type="datetimeFigureOut">
              <a:rPr lang="en-GB" smtClean="0"/>
              <a:t>04/05/2019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3A0-EE91-4A9F-8FD8-908E0430F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1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0F24-0EC9-4A51-B33B-FC0A68E82488}" type="datetimeFigureOut">
              <a:rPr lang="en-GB" smtClean="0"/>
              <a:t>04/05/2019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3A0-EE91-4A9F-8FD8-908E0430F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02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0F24-0EC9-4A51-B33B-FC0A68E82488}" type="datetimeFigureOut">
              <a:rPr lang="en-GB" smtClean="0"/>
              <a:t>04/05/2019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3A0-EE91-4A9F-8FD8-908E0430F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84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0F24-0EC9-4A51-B33B-FC0A68E82488}" type="datetimeFigureOut">
              <a:rPr lang="en-GB" smtClean="0"/>
              <a:t>04/05/2019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3A0-EE91-4A9F-8FD8-908E0430F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0F24-0EC9-4A51-B33B-FC0A68E82488}" type="datetimeFigureOut">
              <a:rPr lang="en-GB" smtClean="0"/>
              <a:t>04/05/2019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3A0-EE91-4A9F-8FD8-908E0430F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2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0F24-0EC9-4A51-B33B-FC0A68E82488}" type="datetimeFigureOut">
              <a:rPr lang="en-GB" smtClean="0"/>
              <a:t>04/05/2019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3A0-EE91-4A9F-8FD8-908E0430F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9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0F24-0EC9-4A51-B33B-FC0A68E82488}" type="datetimeFigureOut">
              <a:rPr lang="en-GB" smtClean="0"/>
              <a:t>04/05/2019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3A0-EE91-4A9F-8FD8-908E0430F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2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0F24-0EC9-4A51-B33B-FC0A68E82488}" type="datetimeFigureOut">
              <a:rPr lang="en-GB" smtClean="0"/>
              <a:t>04/05/2019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3A0-EE91-4A9F-8FD8-908E0430F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9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0F24-0EC9-4A51-B33B-FC0A68E82488}" type="datetimeFigureOut">
              <a:rPr lang="en-GB" smtClean="0"/>
              <a:t>04/05/2019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3A0-EE91-4A9F-8FD8-908E0430F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5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0F24-0EC9-4A51-B33B-FC0A68E82488}" type="datetimeFigureOut">
              <a:rPr lang="en-GB" smtClean="0"/>
              <a:t>04/05/2019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3A0-EE91-4A9F-8FD8-908E0430F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5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A0F24-0EC9-4A51-B33B-FC0A68E82488}" type="datetimeFigureOut">
              <a:rPr lang="en-GB" smtClean="0"/>
              <a:t>04/05/2019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D3A0-EE91-4A9F-8FD8-908E0430F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2AB4E2-E8F2-4A9E-BFD8-528D4F8CF5DC}"/>
              </a:ext>
            </a:extLst>
          </p:cNvPr>
          <p:cNvSpPr/>
          <p:nvPr/>
        </p:nvSpPr>
        <p:spPr>
          <a:xfrm>
            <a:off x="105508" y="105508"/>
            <a:ext cx="8924192" cy="6629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AC2411-93E5-4550-A96E-54CC977F3C49}"/>
              </a:ext>
            </a:extLst>
          </p:cNvPr>
          <p:cNvCxnSpPr/>
          <p:nvPr/>
        </p:nvCxnSpPr>
        <p:spPr>
          <a:xfrm>
            <a:off x="114300" y="1143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CECCED-2D9E-450A-81D5-C480878512A0}"/>
              </a:ext>
            </a:extLst>
          </p:cNvPr>
          <p:cNvCxnSpPr/>
          <p:nvPr/>
        </p:nvCxnSpPr>
        <p:spPr>
          <a:xfrm>
            <a:off x="105508" y="105508"/>
            <a:ext cx="8924192" cy="662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78C0BD-B5B7-41ED-8911-F2197268E8DD}"/>
              </a:ext>
            </a:extLst>
          </p:cNvPr>
          <p:cNvCxnSpPr/>
          <p:nvPr/>
        </p:nvCxnSpPr>
        <p:spPr>
          <a:xfrm flipV="1">
            <a:off x="105508" y="105508"/>
            <a:ext cx="8924192" cy="662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761939-F71C-48A9-A401-2D56A7176413}"/>
              </a:ext>
            </a:extLst>
          </p:cNvPr>
          <p:cNvSpPr txBox="1"/>
          <p:nvPr/>
        </p:nvSpPr>
        <p:spPr>
          <a:xfrm>
            <a:off x="2774705" y="6356085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What can you see? (Fine detail)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966C2-C317-498C-BCE8-A73BDB0C740E}"/>
              </a:ext>
            </a:extLst>
          </p:cNvPr>
          <p:cNvSpPr txBox="1"/>
          <p:nvPr/>
        </p:nvSpPr>
        <p:spPr>
          <a:xfrm>
            <a:off x="2774704" y="123092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What can you see?  (Big items)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243FA-A5E1-44D7-8A49-A79B1E74DBC2}"/>
              </a:ext>
            </a:extLst>
          </p:cNvPr>
          <p:cNvSpPr txBox="1"/>
          <p:nvPr/>
        </p:nvSpPr>
        <p:spPr>
          <a:xfrm rot="16200000">
            <a:off x="-1569427" y="2980593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What can you hear?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0566B5-FA1A-40B1-A906-48091331DE71}"/>
              </a:ext>
            </a:extLst>
          </p:cNvPr>
          <p:cNvSpPr txBox="1"/>
          <p:nvPr/>
        </p:nvSpPr>
        <p:spPr>
          <a:xfrm rot="5400000">
            <a:off x="6932735" y="2980593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What can you smell?</a:t>
            </a:r>
          </a:p>
        </p:txBody>
      </p:sp>
    </p:spTree>
    <p:extLst>
      <p:ext uri="{BB962C8B-B14F-4D97-AF65-F5344CB8AC3E}">
        <p14:creationId xmlns:p14="http://schemas.microsoft.com/office/powerpoint/2010/main" val="268525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2AB4E2-E8F2-4A9E-BFD8-528D4F8CF5DC}"/>
              </a:ext>
            </a:extLst>
          </p:cNvPr>
          <p:cNvSpPr/>
          <p:nvPr/>
        </p:nvSpPr>
        <p:spPr>
          <a:xfrm>
            <a:off x="105508" y="105508"/>
            <a:ext cx="8924192" cy="6629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AC2411-93E5-4550-A96E-54CC977F3C49}"/>
              </a:ext>
            </a:extLst>
          </p:cNvPr>
          <p:cNvCxnSpPr/>
          <p:nvPr/>
        </p:nvCxnSpPr>
        <p:spPr>
          <a:xfrm>
            <a:off x="114300" y="1143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CECCED-2D9E-450A-81D5-C480878512A0}"/>
              </a:ext>
            </a:extLst>
          </p:cNvPr>
          <p:cNvCxnSpPr/>
          <p:nvPr/>
        </p:nvCxnSpPr>
        <p:spPr>
          <a:xfrm>
            <a:off x="105508" y="105508"/>
            <a:ext cx="8924192" cy="662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78C0BD-B5B7-41ED-8911-F2197268E8DD}"/>
              </a:ext>
            </a:extLst>
          </p:cNvPr>
          <p:cNvCxnSpPr/>
          <p:nvPr/>
        </p:nvCxnSpPr>
        <p:spPr>
          <a:xfrm flipV="1">
            <a:off x="105508" y="105508"/>
            <a:ext cx="8924192" cy="662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D6BDB3-95A5-462C-A5B0-7B54AFEACE50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4567604" y="105508"/>
            <a:ext cx="0" cy="662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7C82D3-C79F-4427-9BAD-D8B6F0A5E002}"/>
              </a:ext>
            </a:extLst>
          </p:cNvPr>
          <p:cNvSpPr txBox="1"/>
          <p:nvPr/>
        </p:nvSpPr>
        <p:spPr>
          <a:xfrm>
            <a:off x="971550" y="123092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Precise nouns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DD46B-7759-4775-BC80-311B1823BD9C}"/>
              </a:ext>
            </a:extLst>
          </p:cNvPr>
          <p:cNvSpPr txBox="1"/>
          <p:nvPr/>
        </p:nvSpPr>
        <p:spPr>
          <a:xfrm>
            <a:off x="4690696" y="153906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Adjectives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4DBE7D-15AC-47EE-BA71-425D3F4F286F}"/>
              </a:ext>
            </a:extLst>
          </p:cNvPr>
          <p:cNvSpPr txBox="1"/>
          <p:nvPr/>
        </p:nvSpPr>
        <p:spPr>
          <a:xfrm rot="16200000">
            <a:off x="-1554006" y="3189375"/>
            <a:ext cx="378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Where?  Prepositional phrases, e.g. under the window, in the distance, beyond the woods.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F9FF84-F593-4307-A5D1-DA36FAEFBA11}"/>
              </a:ext>
            </a:extLst>
          </p:cNvPr>
          <p:cNvSpPr txBox="1"/>
          <p:nvPr/>
        </p:nvSpPr>
        <p:spPr>
          <a:xfrm rot="5400000">
            <a:off x="6941485" y="2971801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5 senses : see, hear, touch, taste, smell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4A2662-E80E-4E92-B95F-FA70DAC12989}"/>
              </a:ext>
            </a:extLst>
          </p:cNvPr>
          <p:cNvSpPr txBox="1"/>
          <p:nvPr/>
        </p:nvSpPr>
        <p:spPr>
          <a:xfrm>
            <a:off x="804496" y="6273243"/>
            <a:ext cx="378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What is the character thinking?  How is the character feeling?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181425-EE5C-4A25-98B2-34007690FB8F}"/>
              </a:ext>
            </a:extLst>
          </p:cNvPr>
          <p:cNvSpPr txBox="1"/>
          <p:nvPr/>
        </p:nvSpPr>
        <p:spPr>
          <a:xfrm>
            <a:off x="4585189" y="6427095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Action?  Movement?  Other characters?</a:t>
            </a:r>
          </a:p>
        </p:txBody>
      </p:sp>
    </p:spTree>
    <p:extLst>
      <p:ext uri="{BB962C8B-B14F-4D97-AF65-F5344CB8AC3E}">
        <p14:creationId xmlns:p14="http://schemas.microsoft.com/office/powerpoint/2010/main" val="420177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2AB4E2-E8F2-4A9E-BFD8-528D4F8CF5DC}"/>
              </a:ext>
            </a:extLst>
          </p:cNvPr>
          <p:cNvSpPr/>
          <p:nvPr/>
        </p:nvSpPr>
        <p:spPr>
          <a:xfrm>
            <a:off x="105508" y="105508"/>
            <a:ext cx="8924192" cy="6629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AC2411-93E5-4550-A96E-54CC977F3C49}"/>
              </a:ext>
            </a:extLst>
          </p:cNvPr>
          <p:cNvCxnSpPr/>
          <p:nvPr/>
        </p:nvCxnSpPr>
        <p:spPr>
          <a:xfrm>
            <a:off x="114300" y="1143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CECCED-2D9E-450A-81D5-C480878512A0}"/>
              </a:ext>
            </a:extLst>
          </p:cNvPr>
          <p:cNvCxnSpPr/>
          <p:nvPr/>
        </p:nvCxnSpPr>
        <p:spPr>
          <a:xfrm>
            <a:off x="105508" y="105508"/>
            <a:ext cx="8924192" cy="662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78C0BD-B5B7-41ED-8911-F2197268E8DD}"/>
              </a:ext>
            </a:extLst>
          </p:cNvPr>
          <p:cNvCxnSpPr/>
          <p:nvPr/>
        </p:nvCxnSpPr>
        <p:spPr>
          <a:xfrm flipV="1">
            <a:off x="105508" y="105508"/>
            <a:ext cx="8924192" cy="662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D6BDB3-95A5-462C-A5B0-7B54AFEACE50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4567604" y="105508"/>
            <a:ext cx="0" cy="662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4AAC38-45CF-41D3-AEDC-4671D4B249B2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105508" y="3420208"/>
            <a:ext cx="8924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87F9EE4-3382-46B2-B98E-2031B62ED7B6}"/>
              </a:ext>
            </a:extLst>
          </p:cNvPr>
          <p:cNvSpPr txBox="1"/>
          <p:nvPr/>
        </p:nvSpPr>
        <p:spPr>
          <a:xfrm>
            <a:off x="971549" y="123092"/>
            <a:ext cx="378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Description </a:t>
            </a:r>
            <a:br>
              <a:rPr lang="en-GB" sz="1200" dirty="0">
                <a:latin typeface="Comic Sans MS" panose="030F0702030302020204" pitchFamily="66" charset="0"/>
              </a:rPr>
            </a:br>
            <a:r>
              <a:rPr lang="en-GB" sz="1200" dirty="0">
                <a:latin typeface="Comic Sans MS" panose="030F0702030302020204" pitchFamily="66" charset="0"/>
              </a:rPr>
              <a:t>(5 senses, where, prepositions)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EEB77-AE9F-48BE-8CC0-FEE32A9FDD29}"/>
              </a:ext>
            </a:extLst>
          </p:cNvPr>
          <p:cNvSpPr txBox="1"/>
          <p:nvPr/>
        </p:nvSpPr>
        <p:spPr>
          <a:xfrm>
            <a:off x="4391758" y="105508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Dialogue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42EF10-081B-49DC-A61A-8B0453D47691}"/>
              </a:ext>
            </a:extLst>
          </p:cNvPr>
          <p:cNvSpPr txBox="1"/>
          <p:nvPr/>
        </p:nvSpPr>
        <p:spPr>
          <a:xfrm rot="5400000">
            <a:off x="6954673" y="1995854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Precise nouns and noun phrases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7D5543-B0E6-4EA5-AA16-A6245E3DFF3A}"/>
              </a:ext>
            </a:extLst>
          </p:cNvPr>
          <p:cNvSpPr txBox="1"/>
          <p:nvPr/>
        </p:nvSpPr>
        <p:spPr>
          <a:xfrm>
            <a:off x="4815925" y="6440326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4BB63C-1435-469D-AD55-13FA1BB5F3B9}"/>
              </a:ext>
            </a:extLst>
          </p:cNvPr>
          <p:cNvSpPr txBox="1"/>
          <p:nvPr/>
        </p:nvSpPr>
        <p:spPr>
          <a:xfrm rot="5400000">
            <a:off x="6971066" y="4706062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Vivid verbs and adverbials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6B611B-0267-4A6E-A8CE-E4460083B9DC}"/>
              </a:ext>
            </a:extLst>
          </p:cNvPr>
          <p:cNvSpPr txBox="1"/>
          <p:nvPr/>
        </p:nvSpPr>
        <p:spPr>
          <a:xfrm rot="16200000">
            <a:off x="-1591366" y="1751847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Similes, metaphors &amp; personification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4B0180-DEA0-4A5A-AD33-2AD74578B5F5}"/>
              </a:ext>
            </a:extLst>
          </p:cNvPr>
          <p:cNvSpPr txBox="1"/>
          <p:nvPr/>
        </p:nvSpPr>
        <p:spPr>
          <a:xfrm rot="16200000">
            <a:off x="-1563756" y="4706062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Time / day / season - Passage of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58E21-8007-4170-9847-14E9BDE70A4C}"/>
              </a:ext>
            </a:extLst>
          </p:cNvPr>
          <p:cNvSpPr txBox="1"/>
          <p:nvPr/>
        </p:nvSpPr>
        <p:spPr>
          <a:xfrm>
            <a:off x="743806" y="6290827"/>
            <a:ext cx="378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Rhetorical questions.  Thoughts / feelings of character.  Why are they there?</a:t>
            </a:r>
          </a:p>
        </p:txBody>
      </p:sp>
    </p:spTree>
    <p:extLst>
      <p:ext uri="{BB962C8B-B14F-4D97-AF65-F5344CB8AC3E}">
        <p14:creationId xmlns:p14="http://schemas.microsoft.com/office/powerpoint/2010/main" val="219098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2AB4E2-E8F2-4A9E-BFD8-528D4F8CF5DC}"/>
              </a:ext>
            </a:extLst>
          </p:cNvPr>
          <p:cNvSpPr/>
          <p:nvPr/>
        </p:nvSpPr>
        <p:spPr>
          <a:xfrm>
            <a:off x="105508" y="105508"/>
            <a:ext cx="8924192" cy="6629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AC2411-93E5-4550-A96E-54CC977F3C49}"/>
              </a:ext>
            </a:extLst>
          </p:cNvPr>
          <p:cNvCxnSpPr/>
          <p:nvPr/>
        </p:nvCxnSpPr>
        <p:spPr>
          <a:xfrm>
            <a:off x="114300" y="1143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CECCED-2D9E-450A-81D5-C480878512A0}"/>
              </a:ext>
            </a:extLst>
          </p:cNvPr>
          <p:cNvCxnSpPr/>
          <p:nvPr/>
        </p:nvCxnSpPr>
        <p:spPr>
          <a:xfrm>
            <a:off x="105508" y="105508"/>
            <a:ext cx="8924192" cy="662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78C0BD-B5B7-41ED-8911-F2197268E8DD}"/>
              </a:ext>
            </a:extLst>
          </p:cNvPr>
          <p:cNvCxnSpPr/>
          <p:nvPr/>
        </p:nvCxnSpPr>
        <p:spPr>
          <a:xfrm flipV="1">
            <a:off x="105508" y="105508"/>
            <a:ext cx="8924192" cy="662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D6BDB3-95A5-462C-A5B0-7B54AFEACE50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4567604" y="105508"/>
            <a:ext cx="0" cy="662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4AAC38-45CF-41D3-AEDC-4671D4B249B2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105508" y="3420208"/>
            <a:ext cx="8924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87F9EE4-3382-46B2-B98E-2031B62ED7B6}"/>
              </a:ext>
            </a:extLst>
          </p:cNvPr>
          <p:cNvSpPr txBox="1"/>
          <p:nvPr/>
        </p:nvSpPr>
        <p:spPr>
          <a:xfrm>
            <a:off x="971549" y="123092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Description (5 senses, where, prepositions)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EEB77-AE9F-48BE-8CC0-FEE32A9FDD29}"/>
              </a:ext>
            </a:extLst>
          </p:cNvPr>
          <p:cNvSpPr txBox="1"/>
          <p:nvPr/>
        </p:nvSpPr>
        <p:spPr>
          <a:xfrm>
            <a:off x="4391758" y="105508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Dialogue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42EF10-081B-49DC-A61A-8B0453D47691}"/>
              </a:ext>
            </a:extLst>
          </p:cNvPr>
          <p:cNvSpPr txBox="1"/>
          <p:nvPr/>
        </p:nvSpPr>
        <p:spPr>
          <a:xfrm rot="5400000">
            <a:off x="6954673" y="1995854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Precise nous and noun phrases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7D5543-B0E6-4EA5-AA16-A6245E3DFF3A}"/>
              </a:ext>
            </a:extLst>
          </p:cNvPr>
          <p:cNvSpPr txBox="1"/>
          <p:nvPr/>
        </p:nvSpPr>
        <p:spPr>
          <a:xfrm>
            <a:off x="4815925" y="6440326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4BB63C-1435-469D-AD55-13FA1BB5F3B9}"/>
              </a:ext>
            </a:extLst>
          </p:cNvPr>
          <p:cNvSpPr txBox="1"/>
          <p:nvPr/>
        </p:nvSpPr>
        <p:spPr>
          <a:xfrm rot="5400000">
            <a:off x="6971066" y="4706062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 Vivid verbs and Adverbials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6B611B-0267-4A6E-A8CE-E4460083B9DC}"/>
              </a:ext>
            </a:extLst>
          </p:cNvPr>
          <p:cNvSpPr txBox="1"/>
          <p:nvPr/>
        </p:nvSpPr>
        <p:spPr>
          <a:xfrm rot="16200000">
            <a:off x="-1591366" y="1751847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Similes, metaphors &amp; personification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4B0180-DEA0-4A5A-AD33-2AD74578B5F5}"/>
              </a:ext>
            </a:extLst>
          </p:cNvPr>
          <p:cNvSpPr txBox="1"/>
          <p:nvPr/>
        </p:nvSpPr>
        <p:spPr>
          <a:xfrm rot="16200000">
            <a:off x="-1563756" y="4706062"/>
            <a:ext cx="378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Passage of time / time, day, season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58E21-8007-4170-9847-14E9BDE70A4C}"/>
              </a:ext>
            </a:extLst>
          </p:cNvPr>
          <p:cNvSpPr txBox="1"/>
          <p:nvPr/>
        </p:nvSpPr>
        <p:spPr>
          <a:xfrm>
            <a:off x="743806" y="6290827"/>
            <a:ext cx="378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Rhetorical questions.  Thoughts / feelings of character.  Why are they there?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2DB822-7B87-48C3-A2B3-11DD96673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25" y="2428240"/>
            <a:ext cx="3007359" cy="22555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C50DB8-42C4-48DA-9F70-B9D0D04719FD}"/>
              </a:ext>
            </a:extLst>
          </p:cNvPr>
          <p:cNvSpPr txBox="1"/>
          <p:nvPr/>
        </p:nvSpPr>
        <p:spPr>
          <a:xfrm>
            <a:off x="4610710" y="300908"/>
            <a:ext cx="3081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“I think we should make camp here,” said Harold, taking off his heavy backpack and rubbing his shoulders.  He squinted out across the horizon, “It’s at least a day’s walk to the foot of Mount Kiri from here.”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00F2F6-EB98-415E-82C2-58B501127CFC}"/>
              </a:ext>
            </a:extLst>
          </p:cNvPr>
          <p:cNvSpPr txBox="1"/>
          <p:nvPr/>
        </p:nvSpPr>
        <p:spPr>
          <a:xfrm>
            <a:off x="4610710" y="1326482"/>
            <a:ext cx="1786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“Agreed.  I don’t think trying to cross the forest at night would be wise,” I replied, grateful that we would walk no further.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B59906-CC13-4DC9-AABA-DBF6CE76E16D}"/>
              </a:ext>
            </a:extLst>
          </p:cNvPr>
          <p:cNvSpPr txBox="1"/>
          <p:nvPr/>
        </p:nvSpPr>
        <p:spPr>
          <a:xfrm>
            <a:off x="4646588" y="4844561"/>
            <a:ext cx="1967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 scrambled to the top of the hillside, huffing and puffing, rocks and loose shale tumbling down behind me.   Rubbing the sweat from my brow, I straightened and was taken aback by the  stunning scene before me.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6843D6-4B76-4599-A5C8-869286CA291A}"/>
              </a:ext>
            </a:extLst>
          </p:cNvPr>
          <p:cNvSpPr txBox="1"/>
          <p:nvPr/>
        </p:nvSpPr>
        <p:spPr>
          <a:xfrm>
            <a:off x="6706271" y="5547485"/>
            <a:ext cx="1224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 hawk swooped and soared above us.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AF4527-EBFD-45AC-B292-06868281E59A}"/>
              </a:ext>
            </a:extLst>
          </p:cNvPr>
          <p:cNvSpPr txBox="1"/>
          <p:nvPr/>
        </p:nvSpPr>
        <p:spPr>
          <a:xfrm rot="16200000">
            <a:off x="296645" y="1500904"/>
            <a:ext cx="2163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evening sun streaked over the mountain in shards of vivid yellow and bright white, like flames bursting from the mouth of a dragon; and from its quivering nostrils came clouds of burnt amber that filled the sky..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F199FA-CF24-4925-983A-4662A8CD8AA6}"/>
              </a:ext>
            </a:extLst>
          </p:cNvPr>
          <p:cNvSpPr txBox="1"/>
          <p:nvPr/>
        </p:nvSpPr>
        <p:spPr>
          <a:xfrm>
            <a:off x="2346859" y="5157346"/>
            <a:ext cx="231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Was it a warning?  Come no closer?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6FB7AC-16B6-405E-932C-81FDB9C4FC48}"/>
              </a:ext>
            </a:extLst>
          </p:cNvPr>
          <p:cNvSpPr txBox="1"/>
          <p:nvPr/>
        </p:nvSpPr>
        <p:spPr>
          <a:xfrm rot="5400000">
            <a:off x="7291512" y="1686404"/>
            <a:ext cx="1691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Pine trees, silver snake river, mountain range, green plains, jagged peaks,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923517-9AB0-4E31-B967-1FEA347FBB10}"/>
              </a:ext>
            </a:extLst>
          </p:cNvPr>
          <p:cNvSpPr txBox="1"/>
          <p:nvPr/>
        </p:nvSpPr>
        <p:spPr>
          <a:xfrm rot="16200000">
            <a:off x="-235800" y="4192273"/>
            <a:ext cx="2117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Sunset.  Daylight fading. Camping overnight.  Dusk.  Dawn.  Twilight.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EBAEB1-8CB9-45B2-915E-A17313135B8F}"/>
              </a:ext>
            </a:extLst>
          </p:cNvPr>
          <p:cNvSpPr txBox="1"/>
          <p:nvPr/>
        </p:nvSpPr>
        <p:spPr>
          <a:xfrm rot="5400000">
            <a:off x="6702801" y="3448909"/>
            <a:ext cx="2008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Unfurling the tent.</a:t>
            </a:r>
          </a:p>
          <a:p>
            <a:r>
              <a:rPr lang="en-GB" sz="1200" dirty="0"/>
              <a:t>Gathering the firewood.</a:t>
            </a:r>
          </a:p>
          <a:p>
            <a:r>
              <a:rPr lang="en-GB" sz="1200" dirty="0"/>
              <a:t>Hammering in the tent pegs / nails.</a:t>
            </a:r>
          </a:p>
          <a:p>
            <a:r>
              <a:rPr lang="en-GB" sz="1200" dirty="0"/>
              <a:t>Heating water on the primer stove.</a:t>
            </a:r>
          </a:p>
          <a:p>
            <a:r>
              <a:rPr lang="en-GB" sz="1200" dirty="0"/>
              <a:t>Peering out with binoculars.</a:t>
            </a:r>
          </a:p>
          <a:p>
            <a:r>
              <a:rPr lang="en-GB" sz="1200" dirty="0"/>
              <a:t>Massaging soar feet and changing hot socks for fresh ones.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F77781-0809-43CD-9C0E-BD22A30E67F7}"/>
              </a:ext>
            </a:extLst>
          </p:cNvPr>
          <p:cNvSpPr txBox="1"/>
          <p:nvPr/>
        </p:nvSpPr>
        <p:spPr>
          <a:xfrm>
            <a:off x="2500823" y="385986"/>
            <a:ext cx="1943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jagged peaks of the mountain range were silhouetted in the distance.</a:t>
            </a:r>
          </a:p>
          <a:p>
            <a:r>
              <a:rPr lang="en-GB" sz="1200" dirty="0"/>
              <a:t>The shimmering silver lake slithered through the valley, snaking from the foot of the mountains to become a roaring torrent below them.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9D052F-6A91-4588-A398-F2CA1B813444}"/>
              </a:ext>
            </a:extLst>
          </p:cNvPr>
          <p:cNvSpPr txBox="1"/>
          <p:nvPr/>
        </p:nvSpPr>
        <p:spPr>
          <a:xfrm>
            <a:off x="1771827" y="5732152"/>
            <a:ext cx="231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Apprehensive and scared.  I wouldn’t be deterred.</a:t>
            </a:r>
          </a:p>
        </p:txBody>
      </p:sp>
    </p:spTree>
    <p:extLst>
      <p:ext uri="{BB962C8B-B14F-4D97-AF65-F5344CB8AC3E}">
        <p14:creationId xmlns:p14="http://schemas.microsoft.com/office/powerpoint/2010/main" val="3605082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460</Words>
  <Application>Microsoft Office PowerPoint</Application>
  <PresentationFormat>On-screen Show (4:3)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Crane</dc:creator>
  <cp:lastModifiedBy>Victoria Crane</cp:lastModifiedBy>
  <cp:revision>10</cp:revision>
  <dcterms:created xsi:type="dcterms:W3CDTF">2018-08-03T10:55:01Z</dcterms:created>
  <dcterms:modified xsi:type="dcterms:W3CDTF">2019-05-04T17:35:31Z</dcterms:modified>
</cp:coreProperties>
</file>